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9"/>
  </p:notesMasterIdLst>
  <p:sldIdLst>
    <p:sldId id="265" r:id="rId2"/>
    <p:sldId id="266" r:id="rId3"/>
    <p:sldId id="280" r:id="rId4"/>
    <p:sldId id="256" r:id="rId5"/>
    <p:sldId id="293" r:id="rId6"/>
    <p:sldId id="275" r:id="rId7"/>
    <p:sldId id="277" r:id="rId8"/>
    <p:sldId id="286" r:id="rId9"/>
    <p:sldId id="272" r:id="rId10"/>
    <p:sldId id="288" r:id="rId11"/>
    <p:sldId id="273" r:id="rId12"/>
    <p:sldId id="291" r:id="rId13"/>
    <p:sldId id="292" r:id="rId14"/>
    <p:sldId id="294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575" autoAdjust="0"/>
  </p:normalViewPr>
  <p:slideViewPr>
    <p:cSldViewPr>
      <p:cViewPr varScale="1">
        <p:scale>
          <a:sx n="66" d="100"/>
          <a:sy n="66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147B9-A95C-485D-ACB7-DF9462B56130}" type="datetimeFigureOut">
              <a:rPr lang="en-US" smtClean="0"/>
              <a:t>6/18/2013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094FC-45A9-4B59-84B2-FBC31D1173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30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094FC-45A9-4B59-84B2-FBC31D1173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38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13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9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2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0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1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7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2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0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5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8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7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0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19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7000" y="457200"/>
            <a:ext cx="358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09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38290" cy="60998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64008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গ্রামে ধান কাটার ছবি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60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95600" y="639319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কারখানা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596"/>
            <a:ext cx="91440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2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62484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গ্রামের হাট বাজার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23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3984" cy="61094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62484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কুমোর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মাটির পাতিল  তৈরী করছে।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1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10"/>
            <a:ext cx="9160505" cy="60850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61722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মুরগীর খামার</a:t>
            </a:r>
          </a:p>
        </p:txBody>
      </p:sp>
    </p:spTree>
    <p:extLst>
      <p:ext uri="{BB962C8B-B14F-4D97-AF65-F5344CB8AC3E}">
        <p14:creationId xmlns:p14="http://schemas.microsoft.com/office/powerpoint/2010/main" val="17006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533400"/>
            <a:ext cx="76962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accent2">
                    <a:lumMod val="75000"/>
                  </a:schemeClr>
                </a:solidFill>
              </a:rPr>
              <a:t>মুল্যায়ন</a:t>
            </a:r>
          </a:p>
          <a:p>
            <a:pPr algn="ctr"/>
            <a:endParaRPr lang="bn-BD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</a:rPr>
              <a:t>১। 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অর্থনৈতিক জীবন ধারা বলতে কি 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বুঝায়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solidFill>
                  <a:schemeClr val="accent2">
                    <a:lumMod val="75000"/>
                  </a:schemeClr>
                </a:solidFill>
              </a:rPr>
              <a:t>২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</a:rPr>
              <a:t>। 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গ্রামের অধিকাংশ মানুষের জীবিকার 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প্রধান 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অবলম্বন কি? </a:t>
            </a:r>
          </a:p>
          <a:p>
            <a:r>
              <a:rPr lang="bn-BD" sz="28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শহরে কি ধরনের কারখানা গডে উঠে?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71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828800"/>
            <a:ext cx="457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2">
                    <a:lumMod val="75000"/>
                  </a:schemeClr>
                </a:solidFill>
              </a:rPr>
              <a:t>বাড়ি কাজ</a:t>
            </a:r>
          </a:p>
          <a:p>
            <a:pPr algn="ctr"/>
            <a:endParaRPr lang="bn-BD" sz="4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bn-BD" sz="2000" dirty="0" smtClean="0">
                <a:solidFill>
                  <a:schemeClr val="accent2">
                    <a:lumMod val="75000"/>
                  </a:schemeClr>
                </a:solidFill>
              </a:rPr>
              <a:t>“শহরের অর্থনীতি গ্রাম নির্ভর” বননা কর</a:t>
            </a:r>
            <a:r>
              <a:rPr lang="bn-BD" sz="2000" dirty="0" smtClean="0"/>
              <a:t>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1164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5400" y="609600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923871"/>
            <a:ext cx="4103914" cy="181588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মহসিন রেজা </a:t>
            </a:r>
          </a:p>
          <a:p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সহকারী  শিক্ষক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কম্পিউটার)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নবগ্রাম সিদ্দ্দিকিয়া ফাজিল মাদ্রাসা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ফুলবাড়ী, দিনাজপুর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3000" y="2057400"/>
            <a:ext cx="3810000" cy="138499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শ্রেণীঃ 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৬ষ্ঠ</a:t>
            </a:r>
          </a:p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বাংলাদেশ ও বিশ্বপরিচয়</a:t>
            </a:r>
          </a:p>
          <a:p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অধ্যায়ঃ  ছয়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114" y="3810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পরিচয়</a:t>
            </a:r>
            <a:endParaRPr lang="en-US" sz="36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57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8686800" cy="586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0" y="60960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তাতি কাপড় বুনছে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13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9" y="-451184"/>
            <a:ext cx="904875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600" y="6356016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গ্রামের হাট বাজার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3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140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63246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6230382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শহরের শিল্প কারখানা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61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9" y="135316"/>
            <a:ext cx="8686799" cy="579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1029" y="6169983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শহরের গার্মেণ্টস কারখানা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8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533400"/>
            <a:ext cx="70866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অর্থনৈতিক জীবন ধারা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17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57644"/>
            <a:ext cx="8610600" cy="40395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এই পাঠ শেষে  শিক্ষাথীরা----------</a:t>
            </a:r>
          </a:p>
          <a:p>
            <a:endParaRPr lang="bn-BD" sz="105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 বাংলাদেশের অর্থনৈতিক জীবন ধারা সম্পকে বলতে পারবে 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 বাংলাদেশের গ্রামীন ও শহরের অর্থনৈতিক জীবন ব্যবস্থা সম্পর্কে বলতে পারবে ।</a:t>
            </a:r>
          </a:p>
          <a:p>
            <a:pPr>
              <a:lnSpc>
                <a:spcPct val="150000"/>
              </a:lnSpc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 গ্রামীন অর্থনীতির গুরুত্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ব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বলতে পারবে।</a:t>
            </a:r>
          </a:p>
          <a:p>
            <a:pPr>
              <a:lnSpc>
                <a:spcPct val="150000"/>
              </a:lnSpc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 গ্রামীন ও শহরের অর্থনীতির গুরুত্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ব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বিশ্লেষন করতে পারবে।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0" y="224135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6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" y="72570"/>
            <a:ext cx="9074416" cy="525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0764" y="58674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জেলে জাল দিয়ে মাছ ধরছে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5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1421</TotalTime>
  <Words>159</Words>
  <Application>Microsoft Office PowerPoint</Application>
  <PresentationFormat>On-screen Show (4:3)</PresentationFormat>
  <Paragraphs>37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বাংলাদেশ</dc:title>
  <dc:creator>Doel-1612i3</dc:creator>
  <cp:lastModifiedBy>Doel-1612i3</cp:lastModifiedBy>
  <cp:revision>130</cp:revision>
  <dcterms:created xsi:type="dcterms:W3CDTF">2006-08-16T00:00:00Z</dcterms:created>
  <dcterms:modified xsi:type="dcterms:W3CDTF">2013-06-18T03:35:35Z</dcterms:modified>
</cp:coreProperties>
</file>